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71"/>
    <p:restoredTop sz="94671"/>
  </p:normalViewPr>
  <p:slideViewPr>
    <p:cSldViewPr snapToGrid="0" snapToObjects="1">
      <p:cViewPr varScale="1">
        <p:scale>
          <a:sx n="104" d="100"/>
          <a:sy n="104" d="100"/>
        </p:scale>
        <p:origin x="52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9/12/24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Rentrée 2023-2024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Classe de 3</a:t>
            </a:r>
            <a:r>
              <a:rPr lang="fr-FR" baseline="30000" dirty="0" smtClean="0"/>
              <a:t>ème</a:t>
            </a:r>
            <a:r>
              <a:rPr lang="fr-FR" dirty="0" smtClean="0"/>
              <a:t> A – Mme Roussel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50132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Déroulement des cours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Emploi du temps définitif</a:t>
            </a:r>
          </a:p>
          <a:p>
            <a:r>
              <a:rPr lang="fr-FR" dirty="0" smtClean="0"/>
              <a:t>Heure de vie de classe</a:t>
            </a:r>
          </a:p>
          <a:p>
            <a:r>
              <a:rPr lang="fr-FR" dirty="0" smtClean="0"/>
              <a:t>Des heures d’AP en demi-groupe</a:t>
            </a:r>
          </a:p>
          <a:p>
            <a:r>
              <a:rPr lang="fr-FR" dirty="0" smtClean="0"/>
              <a:t>Les retards et les absences (justification </a:t>
            </a:r>
            <a:r>
              <a:rPr lang="fr-FR" b="1" u="sng" dirty="0" smtClean="0">
                <a:solidFill>
                  <a:srgbClr val="FF0000"/>
                </a:solidFill>
              </a:rPr>
              <a:t>écrite</a:t>
            </a:r>
            <a:r>
              <a:rPr lang="fr-FR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73406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Organisation de l’année en semestres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1</a:t>
            </a:r>
            <a:r>
              <a:rPr lang="fr-FR" baseline="30000" dirty="0" smtClean="0"/>
              <a:t>er</a:t>
            </a:r>
            <a:r>
              <a:rPr lang="fr-FR" dirty="0" smtClean="0"/>
              <a:t> semestre jusqu’au 19 Janvier 2025</a:t>
            </a:r>
          </a:p>
          <a:p>
            <a:r>
              <a:rPr lang="fr-FR" dirty="0" smtClean="0"/>
              <a:t>Réunion mi semestre: Mardi 12 Novembre 2024</a:t>
            </a:r>
          </a:p>
          <a:p>
            <a:r>
              <a:rPr lang="fr-FR" dirty="0" smtClean="0"/>
              <a:t>Remise des bulletins de fin de semestre: Jeudi 30 Janvier 2025</a:t>
            </a:r>
          </a:p>
          <a:p>
            <a:r>
              <a:rPr lang="fr-FR" dirty="0" smtClean="0"/>
              <a:t>Arrêt des notes le 30 Mai 2025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721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stage en entreprise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Du 16 au 20 décembre 2024</a:t>
            </a:r>
          </a:p>
          <a:p>
            <a:r>
              <a:rPr lang="fr-FR" dirty="0" smtClean="0"/>
              <a:t>Recherche de stage</a:t>
            </a:r>
          </a:p>
          <a:p>
            <a:r>
              <a:rPr lang="fr-FR" dirty="0" smtClean="0"/>
              <a:t>Convention de stage</a:t>
            </a:r>
          </a:p>
          <a:p>
            <a:r>
              <a:rPr lang="fr-FR" dirty="0" smtClean="0"/>
              <a:t>Rapport écrit + oral (5 min + 10 min)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08880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brevet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Jeudi 26 et Vendredi 27 Juin 2025</a:t>
            </a:r>
          </a:p>
          <a:p>
            <a:r>
              <a:rPr lang="fr-FR" dirty="0" smtClean="0"/>
              <a:t>Carte d’identité obligatoire</a:t>
            </a:r>
          </a:p>
          <a:p>
            <a:r>
              <a:rPr lang="fr-FR" dirty="0" smtClean="0"/>
              <a:t>Les épreuves écrites:</a:t>
            </a:r>
          </a:p>
          <a:p>
            <a:pPr lvl="2"/>
            <a:r>
              <a:rPr lang="fr-FR" dirty="0" smtClean="0"/>
              <a:t>Français (/100 points)</a:t>
            </a:r>
          </a:p>
          <a:p>
            <a:pPr lvl="2"/>
            <a:r>
              <a:rPr lang="fr-FR" dirty="0" smtClean="0"/>
              <a:t>Maths (/100 points)</a:t>
            </a:r>
          </a:p>
          <a:p>
            <a:pPr lvl="2"/>
            <a:r>
              <a:rPr lang="fr-FR" dirty="0" smtClean="0"/>
              <a:t>HGEMC (/50 points)</a:t>
            </a:r>
          </a:p>
          <a:p>
            <a:pPr lvl="2"/>
            <a:r>
              <a:rPr lang="fr-FR" dirty="0" smtClean="0"/>
              <a:t>Sciences (/50 points)</a:t>
            </a:r>
          </a:p>
          <a:p>
            <a:r>
              <a:rPr lang="fr-FR" dirty="0" smtClean="0"/>
              <a:t>L’oral (/100 points)</a:t>
            </a:r>
          </a:p>
          <a:p>
            <a:r>
              <a:rPr lang="fr-FR" dirty="0" smtClean="0"/>
              <a:t>Le contrôle continu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4952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L’orientation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2</a:t>
            </a:r>
            <a:r>
              <a:rPr lang="fr-FR" baseline="30000" dirty="0" smtClean="0"/>
              <a:t>nde</a:t>
            </a:r>
            <a:r>
              <a:rPr lang="fr-FR" dirty="0" smtClean="0"/>
              <a:t> GT</a:t>
            </a:r>
          </a:p>
          <a:p>
            <a:r>
              <a:rPr lang="fr-FR" dirty="0" smtClean="0"/>
              <a:t>2</a:t>
            </a:r>
            <a:r>
              <a:rPr lang="fr-FR" baseline="30000" dirty="0" smtClean="0"/>
              <a:t>nde</a:t>
            </a:r>
            <a:r>
              <a:rPr lang="fr-FR" dirty="0" smtClean="0"/>
              <a:t> PRO</a:t>
            </a:r>
          </a:p>
          <a:p>
            <a:r>
              <a:rPr lang="fr-FR" dirty="0" smtClean="0"/>
              <a:t>(CAP)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2246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L’affectation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10 vœux sur </a:t>
            </a:r>
            <a:r>
              <a:rPr lang="fr-FR" dirty="0" err="1" smtClean="0"/>
              <a:t>Educonnect</a:t>
            </a:r>
            <a:r>
              <a:rPr lang="fr-FR" dirty="0" smtClean="0"/>
              <a:t> au mois de Mai</a:t>
            </a:r>
          </a:p>
          <a:p>
            <a:r>
              <a:rPr lang="fr-FR" dirty="0" smtClean="0"/>
              <a:t>Les lycées du secteur</a:t>
            </a:r>
          </a:p>
          <a:p>
            <a:r>
              <a:rPr lang="fr-FR" dirty="0" smtClean="0"/>
              <a:t>Les procédures </a:t>
            </a:r>
            <a:r>
              <a:rPr lang="fr-FR" dirty="0" err="1" smtClean="0"/>
              <a:t>Passpro</a:t>
            </a:r>
            <a:endParaRPr lang="fr-FR" dirty="0" smtClean="0"/>
          </a:p>
          <a:p>
            <a:r>
              <a:rPr lang="fr-FR" dirty="0" smtClean="0"/>
              <a:t>Le lycée international (de l’est parisien à Noisy ou à Vincennes</a:t>
            </a:r>
            <a:r>
              <a:rPr lang="is-IS" dirty="0" smtClean="0"/>
              <a:t>…)</a:t>
            </a:r>
          </a:p>
          <a:p>
            <a:r>
              <a:rPr lang="is-IS" dirty="0" smtClean="0"/>
              <a:t>Le CFA</a:t>
            </a:r>
          </a:p>
        </p:txBody>
      </p:sp>
    </p:spTree>
    <p:extLst>
      <p:ext uri="{BB962C8B-B14F-4D97-AF65-F5344CB8AC3E}">
        <p14:creationId xmlns:p14="http://schemas.microsoft.com/office/powerpoint/2010/main" val="815334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Aides possibles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PP</a:t>
            </a:r>
          </a:p>
          <a:p>
            <a:r>
              <a:rPr lang="fr-FR" dirty="0" err="1" smtClean="0"/>
              <a:t>PsyEN</a:t>
            </a:r>
            <a:r>
              <a:rPr lang="fr-FR" dirty="0" smtClean="0"/>
              <a:t>: Mme </a:t>
            </a:r>
            <a:r>
              <a:rPr lang="fr-FR" dirty="0" err="1" smtClean="0"/>
              <a:t>Amimi</a:t>
            </a:r>
            <a:endParaRPr lang="fr-FR" dirty="0" smtClean="0"/>
          </a:p>
          <a:p>
            <a:r>
              <a:rPr lang="fr-FR" dirty="0" smtClean="0"/>
              <a:t>CIO</a:t>
            </a:r>
          </a:p>
          <a:p>
            <a:r>
              <a:rPr lang="fr-FR" dirty="0" smtClean="0"/>
              <a:t>La direction</a:t>
            </a:r>
          </a:p>
          <a:p>
            <a:r>
              <a:rPr lang="fr-FR" dirty="0" smtClean="0"/>
              <a:t>Le CPE: M. </a:t>
            </a:r>
            <a:r>
              <a:rPr lang="fr-FR" dirty="0" err="1" smtClean="0"/>
              <a:t>Volpelière</a:t>
            </a:r>
            <a:endParaRPr lang="fr-FR" dirty="0" smtClean="0"/>
          </a:p>
          <a:p>
            <a:r>
              <a:rPr lang="fr-FR" dirty="0" smtClean="0"/>
              <a:t>La documentaliste: brochures ONISEP</a:t>
            </a:r>
          </a:p>
        </p:txBody>
      </p:sp>
    </p:spTree>
    <p:extLst>
      <p:ext uri="{BB962C8B-B14F-4D97-AF65-F5344CB8AC3E}">
        <p14:creationId xmlns:p14="http://schemas.microsoft.com/office/powerpoint/2010/main" val="1463426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Autres certifications en 3</a:t>
            </a:r>
            <a:r>
              <a:rPr lang="fr-FR" baseline="30000" dirty="0" smtClean="0"/>
              <a:t>ème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PIX</a:t>
            </a:r>
          </a:p>
          <a:p>
            <a:r>
              <a:rPr lang="fr-FR" dirty="0" smtClean="0"/>
              <a:t>EVALANG</a:t>
            </a:r>
          </a:p>
          <a:p>
            <a:r>
              <a:rPr lang="fr-FR" dirty="0" smtClean="0"/>
              <a:t>ASSR2</a:t>
            </a:r>
          </a:p>
        </p:txBody>
      </p:sp>
    </p:spTree>
    <p:extLst>
      <p:ext uri="{BB962C8B-B14F-4D97-AF65-F5344CB8AC3E}">
        <p14:creationId xmlns:p14="http://schemas.microsoft.com/office/powerpoint/2010/main" val="1906558176"/>
      </p:ext>
    </p:extLst>
  </p:cSld>
  <p:clrMapOvr>
    <a:masterClrMapping/>
  </p:clrMapOvr>
</p:sld>
</file>

<file path=ppt/theme/theme1.xml><?xml version="1.0" encoding="utf-8"?>
<a:theme xmlns:a="http://schemas.openxmlformats.org/drawingml/2006/main" name="Volute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</TotalTime>
  <Words>211</Words>
  <Application>Microsoft Macintosh PowerPoint</Application>
  <PresentationFormat>Grand écran</PresentationFormat>
  <Paragraphs>48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Century Gothic</vt:lpstr>
      <vt:lpstr>Wingdings 3</vt:lpstr>
      <vt:lpstr>Arial</vt:lpstr>
      <vt:lpstr>Volute</vt:lpstr>
      <vt:lpstr>Rentrée 2023-2024</vt:lpstr>
      <vt:lpstr>Déroulement des cours</vt:lpstr>
      <vt:lpstr>Organisation de l’année en semestres</vt:lpstr>
      <vt:lpstr>Le stage en entreprise</vt:lpstr>
      <vt:lpstr>Le brevet</vt:lpstr>
      <vt:lpstr>L’orientation</vt:lpstr>
      <vt:lpstr>L’affectation</vt:lpstr>
      <vt:lpstr>Aides possibles</vt:lpstr>
      <vt:lpstr>Autres certifications en 3ème 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Rentrée 2023-2024</dc:title>
  <dc:creator>Utilisateur de Microsoft Office</dc:creator>
  <cp:lastModifiedBy>Utilisateur de Microsoft Office</cp:lastModifiedBy>
  <cp:revision>5</cp:revision>
  <dcterms:created xsi:type="dcterms:W3CDTF">2024-09-12T13:04:08Z</dcterms:created>
  <dcterms:modified xsi:type="dcterms:W3CDTF">2024-09-12T13:26:24Z</dcterms:modified>
</cp:coreProperties>
</file>