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72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9" d="100"/>
          <a:sy n="89" d="100"/>
        </p:scale>
        <p:origin x="-1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3D26B-DFC2-4248-8ED0-AD3E108CBDD7}" type="datetime1">
              <a:rPr lang="en-US" smtClean="0"/>
              <a:pPr/>
              <a:t>13/11/15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4C003-38E8-486A-9BFD-47E55D87241C}" type="datetime1">
              <a:rPr lang="en-US" smtClean="0"/>
              <a:pPr/>
              <a:t>13/11/15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9EAA3-934B-41DB-B3B1-806F4BE5CC37}" type="datetime1">
              <a:rPr lang="en-US" smtClean="0"/>
              <a:pPr/>
              <a:t>13/11/15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7F932-D99A-4087-BFB1-EA42FAFC8D2C}" type="datetime1">
              <a:rPr lang="en-US" smtClean="0"/>
              <a:pPr/>
              <a:t>13/11/15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96367-2F2B-4F6E-ACF4-15FA13738E10}" type="datetime1">
              <a:rPr lang="en-US" smtClean="0"/>
              <a:pPr/>
              <a:t>13/11/15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23C92-45F4-4C30-810D-4886C1BA69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3498D-21C7-408B-8EF5-5B55DEF0BFD5}" type="datetime1">
              <a:rPr lang="en-US" smtClean="0"/>
              <a:pPr/>
              <a:t>13/11/15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B246E-8FD1-42FF-94A4-E4133095C37A}" type="datetime1">
              <a:rPr lang="en-US" smtClean="0"/>
              <a:pPr/>
              <a:t>13/11/15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939D4-B818-4372-B1EE-7CB6D5BBC74A}" type="datetime1">
              <a:rPr lang="en-US" smtClean="0"/>
              <a:pPr/>
              <a:t>13/11/15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5E438-4D0D-4834-B658-A90420491D98}" type="datetime1">
              <a:rPr lang="en-US" smtClean="0"/>
              <a:pPr/>
              <a:t>13/11/15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8ADFA-7142-4015-85E6-1712F15FA709}" type="datetime1">
              <a:rPr lang="en-US" smtClean="0"/>
              <a:pPr/>
              <a:t>13/11/15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Faire glisser l'image vers l'espace réservé ou cliquer sur l'icône pour l'ajouter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581E0-D653-4D78-A48F-41D80498BC7E}" type="datetime1">
              <a:rPr lang="en-US" smtClean="0"/>
              <a:pPr/>
              <a:t>13/11/15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8B3AFFF1-9C47-49F0-AE12-AF188F3F4E82}" type="datetime1">
              <a:rPr lang="en-US" smtClean="0"/>
              <a:pPr/>
              <a:t>13/11/15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38237106-F2ED-405E-BC33-CC3CF426205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729" r:id="rId1"/>
    <p:sldLayoutId id="2147484730" r:id="rId2"/>
    <p:sldLayoutId id="2147484731" r:id="rId3"/>
    <p:sldLayoutId id="2147484732" r:id="rId4"/>
    <p:sldLayoutId id="2147484733" r:id="rId5"/>
    <p:sldLayoutId id="2147484734" r:id="rId6"/>
    <p:sldLayoutId id="2147484735" r:id="rId7"/>
    <p:sldLayoutId id="2147484736" r:id="rId8"/>
    <p:sldLayoutId id="2147484737" r:id="rId9"/>
    <p:sldLayoutId id="2147484738" r:id="rId10"/>
    <p:sldLayoutId id="2147484739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ous-titr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Titr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SERIE 2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894178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QUESTION </a:t>
            </a:r>
            <a:r>
              <a:rPr lang="fr-FR" dirty="0" smtClean="0"/>
              <a:t>I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fr-FR" sz="3200" dirty="0" err="1" smtClean="0"/>
              <a:t>Lilya</a:t>
            </a:r>
            <a:r>
              <a:rPr lang="fr-FR" sz="3200" dirty="0" smtClean="0"/>
              <a:t> a 14 ans. </a:t>
            </a:r>
          </a:p>
          <a:p>
            <a:r>
              <a:rPr lang="fr-FR" sz="3200" dirty="0" smtClean="0"/>
              <a:t>Elle a 8 ans de plus que son frère Loïc.</a:t>
            </a:r>
          </a:p>
          <a:p>
            <a:endParaRPr lang="fr-FR" sz="3200" dirty="0"/>
          </a:p>
          <a:p>
            <a:r>
              <a:rPr lang="fr-FR" sz="3200" dirty="0" smtClean="0"/>
              <a:t>Quel âge a Loïc ?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5310193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QUESTION </a:t>
            </a:r>
            <a:r>
              <a:rPr lang="fr-FR" dirty="0" smtClean="0"/>
              <a:t>J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fr-FR" sz="3200" dirty="0" smtClean="0"/>
              <a:t>Dans une classe il y a 16 filles.</a:t>
            </a:r>
          </a:p>
          <a:p>
            <a:endParaRPr lang="fr-FR" sz="3200" dirty="0" smtClean="0"/>
          </a:p>
          <a:p>
            <a:r>
              <a:rPr lang="fr-FR" sz="3200" dirty="0" smtClean="0"/>
              <a:t>Les filles sont deux fois plus nombreuses que les </a:t>
            </a:r>
            <a:r>
              <a:rPr lang="fr-FR" sz="3200" smtClean="0"/>
              <a:t>garçons.</a:t>
            </a:r>
          </a:p>
          <a:p>
            <a:endParaRPr lang="fr-FR" sz="3200" dirty="0" smtClean="0"/>
          </a:p>
          <a:p>
            <a:r>
              <a:rPr lang="fr-FR" sz="3200" dirty="0" smtClean="0"/>
              <a:t>Combien d’élèves y a-t-il dans cette classe ? 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21553285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QUESTION A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fr-FR" sz="3200" dirty="0" smtClean="0"/>
              <a:t>9 fois 8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23915918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QUESTION </a:t>
            </a:r>
            <a:r>
              <a:rPr lang="fr-FR" dirty="0" smtClean="0"/>
              <a:t>B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fr-FR" sz="3200" dirty="0" smtClean="0"/>
              <a:t>5 fois 7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27232833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QUESTION </a:t>
            </a:r>
            <a:r>
              <a:rPr lang="fr-FR" dirty="0" smtClean="0"/>
              <a:t>C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fr-FR" sz="3200" dirty="0" smtClean="0"/>
              <a:t>7 fois 6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34100419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QUESTION </a:t>
            </a:r>
            <a:r>
              <a:rPr lang="fr-FR" dirty="0" smtClean="0"/>
              <a:t>D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fr-FR" sz="3200" dirty="0" smtClean="0"/>
              <a:t>81 divisé par 9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11004456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QUESTION </a:t>
            </a:r>
            <a:r>
              <a:rPr lang="fr-FR" dirty="0" smtClean="0"/>
              <a:t>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fr-FR" sz="3200" dirty="0" smtClean="0"/>
              <a:t>60 divisé par 4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25971841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QUESTION </a:t>
            </a:r>
            <a:r>
              <a:rPr lang="fr-FR" dirty="0" smtClean="0"/>
              <a:t>F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fr-FR" sz="3200" dirty="0" smtClean="0"/>
              <a:t>13 divisé par 2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25834092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QUESTION </a:t>
            </a:r>
            <a:r>
              <a:rPr lang="fr-FR" dirty="0" smtClean="0"/>
              <a:t>G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fr-FR" sz="3200" dirty="0" smtClean="0"/>
              <a:t>14 fois 11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15065672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QUESTION </a:t>
            </a:r>
            <a:r>
              <a:rPr lang="fr-FR" dirty="0" smtClean="0"/>
              <a:t>H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fr-FR" sz="3200" dirty="0" smtClean="0"/>
              <a:t>Eva a acheté trois petites boîtes de craies qui contiennent chacune 25 craies.</a:t>
            </a:r>
          </a:p>
          <a:p>
            <a:endParaRPr lang="fr-FR" sz="3200" dirty="0"/>
          </a:p>
          <a:p>
            <a:r>
              <a:rPr lang="fr-FR" sz="3200" dirty="0" smtClean="0"/>
              <a:t>Combien de craies a-t-elle achetées ?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38714800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Horizon">
  <a:themeElements>
    <a:clrScheme name="Horizon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Horizon">
      <a:majorFont>
        <a:latin typeface="Arial Narrow"/>
        <a:ea typeface=""/>
        <a:cs typeface=""/>
        <a:font script="Jpan" typeface="ＭＳ ゴシック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ＭＳ ゴシック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Horizon.thmx</Template>
  <TotalTime>9</TotalTime>
  <Words>123</Words>
  <Application>Microsoft Macintosh PowerPoint</Application>
  <PresentationFormat>Présentation à l'écran (4:3)</PresentationFormat>
  <Paragraphs>30</Paragraphs>
  <Slides>11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2" baseType="lpstr">
      <vt:lpstr>Horizon</vt:lpstr>
      <vt:lpstr>SERIE 2</vt:lpstr>
      <vt:lpstr>QUESTION A</vt:lpstr>
      <vt:lpstr>QUESTION B</vt:lpstr>
      <vt:lpstr>QUESTION C</vt:lpstr>
      <vt:lpstr>QUESTION D</vt:lpstr>
      <vt:lpstr>QUESTION E</vt:lpstr>
      <vt:lpstr>QUESTION F</vt:lpstr>
      <vt:lpstr>QUESTION G</vt:lpstr>
      <vt:lpstr>QUESTION H</vt:lpstr>
      <vt:lpstr>QUESTION I</vt:lpstr>
      <vt:lpstr>QUESTION J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SERIE 2</dc:title>
  <dc:creator>Céline Roussel</dc:creator>
  <cp:lastModifiedBy>Céline Roussel</cp:lastModifiedBy>
  <cp:revision>3</cp:revision>
  <dcterms:created xsi:type="dcterms:W3CDTF">2015-10-11T19:19:33Z</dcterms:created>
  <dcterms:modified xsi:type="dcterms:W3CDTF">2015-11-13T18:08:36Z</dcterms:modified>
</cp:coreProperties>
</file>