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Au départ de Nice le compteur kilométrique de la voiture affichait 5678 km. </a:t>
            </a:r>
          </a:p>
          <a:p>
            <a:r>
              <a:rPr lang="fr-FR" sz="3200" dirty="0" smtClean="0"/>
              <a:t>La voiture a roulé sur une distance de 603 km.</a:t>
            </a:r>
          </a:p>
          <a:p>
            <a:endParaRPr lang="fr-FR" sz="3200" dirty="0"/>
          </a:p>
          <a:p>
            <a:r>
              <a:rPr lang="fr-FR" sz="3200" dirty="0" smtClean="0"/>
              <a:t>Qu’affichait le compteur kilométrique de la voiture à l’arrivée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Avec mon billet de 20 € j’achète deux stylos à 3,50 € l’un. </a:t>
            </a:r>
          </a:p>
          <a:p>
            <a:endParaRPr lang="fr-FR" sz="3200" dirty="0"/>
          </a:p>
          <a:p>
            <a:r>
              <a:rPr lang="fr-FR" sz="3200" dirty="0" smtClean="0"/>
              <a:t>Combien me reste-</a:t>
            </a:r>
            <a:r>
              <a:rPr lang="fr-FR" sz="3200" dirty="0" err="1" smtClean="0"/>
              <a:t>t</a:t>
            </a:r>
            <a:r>
              <a:rPr lang="fr-FR" sz="3200" smtClean="0"/>
              <a:t>-il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9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6</a:t>
            </a:r>
            <a:r>
              <a:rPr lang="fr-FR" sz="3200" dirty="0" smtClean="0"/>
              <a:t> fois </a:t>
            </a:r>
            <a:r>
              <a:rPr lang="fr-FR" sz="3200" dirty="0" smtClean="0"/>
              <a:t>3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40 </a:t>
            </a:r>
            <a:r>
              <a:rPr lang="fr-FR" sz="3200" dirty="0" smtClean="0"/>
              <a:t>divisé par </a:t>
            </a:r>
            <a:r>
              <a:rPr lang="fr-FR" sz="3200" dirty="0" smtClean="0"/>
              <a:t>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74 divisé par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25 fois 5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complément à 100 de 25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</a:t>
            </a:r>
            <a:r>
              <a:rPr lang="fr-FR" sz="3200" dirty="0" smtClean="0"/>
              <a:t>complément à 10 de 6,5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Matthieu achète 3 kilos de tomates à 2,90 € le kilo.</a:t>
            </a:r>
          </a:p>
          <a:p>
            <a:endParaRPr lang="fr-FR" sz="3200" dirty="0"/>
          </a:p>
          <a:p>
            <a:r>
              <a:rPr lang="fr-FR" sz="3200" dirty="0" smtClean="0"/>
              <a:t>Combien va-t-il payer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58</TotalTime>
  <Words>128</Words>
  <Application>Microsoft Macintosh PowerPoint</Application>
  <PresentationFormat>Présentation à l'écran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5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10</cp:revision>
  <dcterms:created xsi:type="dcterms:W3CDTF">2015-10-11T19:19:33Z</dcterms:created>
  <dcterms:modified xsi:type="dcterms:W3CDTF">2015-11-14T12:51:00Z</dcterms:modified>
</cp:coreProperties>
</file>