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Les quatre enfants d’une famille s’achètent chacun un rapporteur à 1,50 € et une équerre à 1 €.</a:t>
            </a:r>
          </a:p>
          <a:p>
            <a:endParaRPr lang="fr-FR" sz="3200" dirty="0"/>
          </a:p>
          <a:p>
            <a:r>
              <a:rPr lang="fr-FR" sz="3200" dirty="0" smtClean="0"/>
              <a:t>Quel est le montant total de ces achats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Un carré a pour périmètre 3 mètres.</a:t>
            </a:r>
          </a:p>
          <a:p>
            <a:endParaRPr lang="fr-FR" sz="3200" dirty="0"/>
          </a:p>
          <a:p>
            <a:r>
              <a:rPr lang="fr-FR" sz="3200" dirty="0" smtClean="0"/>
              <a:t>Quelle est la longueur du c</a:t>
            </a:r>
            <a:r>
              <a:rPr lang="fr-FR" sz="3200" dirty="0" smtClean="0"/>
              <a:t>ôté </a:t>
            </a:r>
            <a:r>
              <a:rPr lang="fr-FR" sz="3200" smtClean="0"/>
              <a:t>du carré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5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9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21 </a:t>
            </a:r>
            <a:r>
              <a:rPr lang="fr-FR" sz="3200" dirty="0" smtClean="0"/>
              <a:t>divisé par 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22 fois 50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48 fois 0,5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13 x 5 x 2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</a:t>
            </a:r>
            <a:r>
              <a:rPr lang="fr-FR" sz="3200" dirty="0" smtClean="0"/>
              <a:t>1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99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/>
              <a:t>Dans la machine à café du lycée, 230 pièces de 0,10 € ont été insérées.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 smtClean="0"/>
              <a:t>Quel montant cela représente-t-il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153</TotalTime>
  <Words>117</Words>
  <Application>Microsoft Macintosh PowerPoint</Application>
  <PresentationFormat>Présentation à l'écran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9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21</cp:revision>
  <dcterms:created xsi:type="dcterms:W3CDTF">2015-10-11T19:19:33Z</dcterms:created>
  <dcterms:modified xsi:type="dcterms:W3CDTF">2015-11-14T15:01:19Z</dcterms:modified>
</cp:coreProperties>
</file>