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14/11/15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SERIE </a:t>
            </a:r>
            <a:r>
              <a:rPr lang="fr-FR" dirty="0" smtClean="0"/>
              <a:t>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941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Avec mon billet de 50 €, j’achète un jeu vidéo à 18 €.</a:t>
            </a:r>
          </a:p>
          <a:p>
            <a:endParaRPr lang="fr-FR" sz="3200" dirty="0"/>
          </a:p>
          <a:p>
            <a:r>
              <a:rPr lang="fr-FR" sz="3200" dirty="0" smtClean="0"/>
              <a:t>Combien me reste-t-il ?</a:t>
            </a: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2155328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J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Combien de sachets de 12 bonbons peut-on faire avec </a:t>
            </a:r>
            <a:r>
              <a:rPr lang="fr-FR" sz="3200" smtClean="0"/>
              <a:t>240 bonbons ?</a:t>
            </a: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531019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QUESTION 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4</a:t>
            </a:r>
            <a:r>
              <a:rPr lang="fr-FR" sz="3200" dirty="0" smtClean="0"/>
              <a:t> </a:t>
            </a:r>
            <a:r>
              <a:rPr lang="fr-FR" sz="3200" dirty="0" smtClean="0"/>
              <a:t>fois </a:t>
            </a:r>
            <a:r>
              <a:rPr lang="fr-FR" sz="3200" dirty="0" smtClean="0"/>
              <a:t>9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391591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5</a:t>
            </a:r>
            <a:r>
              <a:rPr lang="fr-FR" sz="3200" dirty="0" smtClean="0"/>
              <a:t> </a:t>
            </a:r>
            <a:r>
              <a:rPr lang="fr-FR" sz="3200" dirty="0" smtClean="0"/>
              <a:t>fois </a:t>
            </a:r>
            <a:r>
              <a:rPr lang="fr-FR" sz="3200" dirty="0" smtClean="0"/>
              <a:t>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72328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24 </a:t>
            </a:r>
            <a:r>
              <a:rPr lang="fr-FR" sz="3200" dirty="0" smtClean="0"/>
              <a:t>divisé par </a:t>
            </a:r>
            <a:r>
              <a:rPr lang="fr-FR" sz="3200" dirty="0" smtClean="0"/>
              <a:t>3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410041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36</a:t>
            </a:r>
            <a:r>
              <a:rPr lang="fr-FR" sz="3200" dirty="0" smtClean="0"/>
              <a:t> </a:t>
            </a:r>
            <a:r>
              <a:rPr lang="fr-FR" sz="3200" dirty="0" smtClean="0"/>
              <a:t>fois 50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100445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68</a:t>
            </a:r>
            <a:r>
              <a:rPr lang="fr-FR" sz="3200" dirty="0" smtClean="0"/>
              <a:t> </a:t>
            </a:r>
            <a:r>
              <a:rPr lang="fr-FR" sz="3200" dirty="0" smtClean="0"/>
              <a:t>fois 0,5</a:t>
            </a:r>
          </a:p>
          <a:p>
            <a:pPr marL="0" indent="0">
              <a:buNone/>
            </a:pP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97184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5</a:t>
            </a:r>
            <a:r>
              <a:rPr lang="fr-FR" sz="3200" dirty="0" smtClean="0"/>
              <a:t> </a:t>
            </a:r>
            <a:r>
              <a:rPr lang="fr-FR" sz="3200" dirty="0" smtClean="0"/>
              <a:t>x </a:t>
            </a:r>
            <a:r>
              <a:rPr lang="fr-FR" sz="3200" dirty="0" smtClean="0"/>
              <a:t>43 </a:t>
            </a:r>
            <a:r>
              <a:rPr lang="fr-FR" sz="3200" dirty="0" smtClean="0"/>
              <a:t>x 2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83409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17</a:t>
            </a:r>
            <a:r>
              <a:rPr lang="fr-FR" sz="3200" dirty="0" smtClean="0"/>
              <a:t> </a:t>
            </a:r>
            <a:r>
              <a:rPr lang="fr-FR" sz="3200" dirty="0" smtClean="0"/>
              <a:t>fois </a:t>
            </a:r>
            <a:r>
              <a:rPr lang="fr-FR" sz="3200" dirty="0" smtClean="0"/>
              <a:t>101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506567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H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 smtClean="0"/>
              <a:t>Les 25 élèves de la classe ont acheté la pochette photo à 12 €.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dirty="0" smtClean="0"/>
              <a:t>Quel budget cela représente-t-il ?</a:t>
            </a: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3871480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161</TotalTime>
  <Words>107</Words>
  <Application>Microsoft Macintosh PowerPoint</Application>
  <PresentationFormat>Présentation à l'écran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Horizon</vt:lpstr>
      <vt:lpstr>SERIE 10</vt:lpstr>
      <vt:lpstr>QUESTION A</vt:lpstr>
      <vt:lpstr>QUESTION B</vt:lpstr>
      <vt:lpstr>QUESTION C</vt:lpstr>
      <vt:lpstr>QUESTION D</vt:lpstr>
      <vt:lpstr>QUESTION E</vt:lpstr>
      <vt:lpstr>QUESTION F</vt:lpstr>
      <vt:lpstr>QUESTION G</vt:lpstr>
      <vt:lpstr>QUESTION H</vt:lpstr>
      <vt:lpstr>QUESTION I</vt:lpstr>
      <vt:lpstr>QUESTION J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SERIE 2</dc:title>
  <dc:creator>Céline Roussel</dc:creator>
  <cp:lastModifiedBy>Céline Roussel</cp:lastModifiedBy>
  <cp:revision>25</cp:revision>
  <dcterms:created xsi:type="dcterms:W3CDTF">2015-10-11T19:19:33Z</dcterms:created>
  <dcterms:modified xsi:type="dcterms:W3CDTF">2015-11-14T15:10:20Z</dcterms:modified>
</cp:coreProperties>
</file>