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13/11/15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Série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8469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Pour payer un objet qui coûte 18 euros Damien donne un billet de 50 euros.</a:t>
            </a:r>
          </a:p>
          <a:p>
            <a:endParaRPr lang="fr-FR" sz="3200" dirty="0"/>
          </a:p>
          <a:p>
            <a:r>
              <a:rPr lang="fr-FR" sz="3200" dirty="0" smtClean="0"/>
              <a:t>Combien lui rend le commerçant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74857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Jean a distribué 7 cartes à chacun des 4 joueurs autour de la table.</a:t>
            </a:r>
          </a:p>
          <a:p>
            <a:endParaRPr lang="fr-FR" sz="3200" dirty="0"/>
          </a:p>
          <a:p>
            <a:r>
              <a:rPr lang="fr-FR" sz="3200" dirty="0" smtClean="0"/>
              <a:t>Combien de cartes a-t-il distribuées en tout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66827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9 fois 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17784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4 fois 6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5526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sz="3200" dirty="0" smtClean="0"/>
              <a:t>7 fois 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810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20 divisé par 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44898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105 moins 10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38190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18 plus 33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97252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25 divisé par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9245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Julie a cueilli 35 fleurs jaunes, 13 fleurs rouges et 15 fleurs bleues.</a:t>
            </a:r>
          </a:p>
          <a:p>
            <a:endParaRPr lang="fr-FR" sz="3200" dirty="0"/>
          </a:p>
          <a:p>
            <a:r>
              <a:rPr lang="fr-FR" sz="3200" dirty="0" smtClean="0"/>
              <a:t>Combien de fleurs a-t-elle cueillies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86293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11</TotalTime>
  <Words>119</Words>
  <Application>Microsoft Macintosh PowerPoint</Application>
  <PresentationFormat>Présentation à l'écran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Série 1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Série 1</dc:title>
  <dc:creator>Céline Roussel</dc:creator>
  <cp:lastModifiedBy>Céline Roussel</cp:lastModifiedBy>
  <cp:revision>3</cp:revision>
  <dcterms:created xsi:type="dcterms:W3CDTF">2015-10-11T19:08:52Z</dcterms:created>
  <dcterms:modified xsi:type="dcterms:W3CDTF">2015-11-13T18:05:17Z</dcterms:modified>
</cp:coreProperties>
</file>