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13/11/15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SERIE </a:t>
            </a:r>
            <a:r>
              <a:rPr lang="fr-FR" dirty="0" smtClean="0"/>
              <a:t>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941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Chacun des 25 élèves a acheté la photo de classe à 4 €. </a:t>
            </a:r>
          </a:p>
          <a:p>
            <a:endParaRPr lang="fr-FR" sz="3200" dirty="0"/>
          </a:p>
          <a:p>
            <a:r>
              <a:rPr lang="fr-FR" sz="3200" dirty="0" smtClean="0"/>
              <a:t>Quelle est la dépense totale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532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J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La maman de Théo et de Marie a donné 60 € d’argent de poche.</a:t>
            </a:r>
          </a:p>
          <a:p>
            <a:r>
              <a:rPr lang="fr-FR" sz="3200" dirty="0" smtClean="0"/>
              <a:t>Mais Théo est plus </a:t>
            </a:r>
            <a:r>
              <a:rPr lang="fr-FR" sz="3200" dirty="0" smtClean="0"/>
              <a:t>âgé et il a eu trois fois plus que sa sœur.</a:t>
            </a:r>
          </a:p>
          <a:p>
            <a:endParaRPr lang="fr-FR" sz="3200" dirty="0"/>
          </a:p>
          <a:p>
            <a:r>
              <a:rPr lang="fr-FR" sz="3200" dirty="0" smtClean="0"/>
              <a:t>Combien a eu Théo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53101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QUESTION 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6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9159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9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6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232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24 divisé par 8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1004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56</a:t>
            </a:r>
            <a:r>
              <a:rPr lang="fr-FR" sz="3200" dirty="0" smtClean="0"/>
              <a:t> </a:t>
            </a:r>
            <a:r>
              <a:rPr lang="fr-FR" sz="3200" dirty="0" smtClean="0"/>
              <a:t>divisé par </a:t>
            </a:r>
            <a:r>
              <a:rPr lang="fr-FR" sz="3200" dirty="0" smtClean="0"/>
              <a:t>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0044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36</a:t>
            </a:r>
            <a:r>
              <a:rPr lang="fr-FR" sz="3200" dirty="0" smtClean="0"/>
              <a:t> </a:t>
            </a:r>
            <a:r>
              <a:rPr lang="fr-FR" sz="3200" dirty="0" smtClean="0"/>
              <a:t>divisé par </a:t>
            </a:r>
            <a:r>
              <a:rPr lang="fr-FR" sz="3200" dirty="0" smtClean="0"/>
              <a:t>2</a:t>
            </a:r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9718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25</a:t>
            </a:r>
            <a:r>
              <a:rPr lang="fr-FR" sz="3200" dirty="0" smtClean="0"/>
              <a:t> </a:t>
            </a:r>
            <a:r>
              <a:rPr lang="fr-FR" sz="3200" dirty="0" smtClean="0"/>
              <a:t>divisé par 2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8340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27</a:t>
            </a:r>
            <a:r>
              <a:rPr lang="fr-FR" sz="3200" dirty="0" smtClean="0"/>
              <a:t> </a:t>
            </a:r>
            <a:r>
              <a:rPr lang="fr-FR" sz="3200" dirty="0" smtClean="0"/>
              <a:t>fois 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0656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1024 divisé par 4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87148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21</TotalTime>
  <Words>107</Words>
  <Application>Microsoft Macintosh PowerPoint</Application>
  <PresentationFormat>Présentation à l'écran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Horizon</vt:lpstr>
      <vt:lpstr>SERIE 3</vt:lpstr>
      <vt:lpstr>QUESTION A</vt:lpstr>
      <vt:lpstr>QUESTION B</vt:lpstr>
      <vt:lpstr>QUESTION C</vt:lpstr>
      <vt:lpstr>QUESTION D</vt:lpstr>
      <vt:lpstr>QUESTION E</vt:lpstr>
      <vt:lpstr>QUESTION F</vt:lpstr>
      <vt:lpstr>QUESTION G</vt:lpstr>
      <vt:lpstr>QUESTION H</vt:lpstr>
      <vt:lpstr>QUESTION I</vt:lpstr>
      <vt:lpstr>QUESTION J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 2</dc:title>
  <dc:creator>Céline Roussel</dc:creator>
  <cp:lastModifiedBy>Céline Roussel</cp:lastModifiedBy>
  <cp:revision>4</cp:revision>
  <dcterms:created xsi:type="dcterms:W3CDTF">2015-10-11T19:19:33Z</dcterms:created>
  <dcterms:modified xsi:type="dcterms:W3CDTF">2015-11-13T18:02:20Z</dcterms:modified>
</cp:coreProperties>
</file>