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14/11/15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SERIE </a:t>
            </a:r>
            <a:r>
              <a:rPr lang="fr-FR" dirty="0" smtClean="0"/>
              <a:t>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941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Ma mère partage équitablement 45 € entre mes deux frères et moi. </a:t>
            </a:r>
          </a:p>
          <a:p>
            <a:endParaRPr lang="fr-FR" sz="3200" dirty="0"/>
          </a:p>
          <a:p>
            <a:r>
              <a:rPr lang="fr-FR" sz="3200" dirty="0" smtClean="0"/>
              <a:t>Combien vais-je recevoir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215532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J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Sur mes deux heures de foot, j’ai passé 18 minutes à m’échauffer et 10 minutes dans les vestiaires.</a:t>
            </a:r>
          </a:p>
          <a:p>
            <a:endParaRPr lang="fr-FR" sz="3200" dirty="0"/>
          </a:p>
          <a:p>
            <a:r>
              <a:rPr lang="fr-FR" sz="3200" dirty="0" smtClean="0"/>
              <a:t>Pendant combien de temps ai-je joué </a:t>
            </a:r>
            <a:r>
              <a:rPr lang="fr-FR" sz="3200" smtClean="0"/>
              <a:t>au foot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53101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QUESTION 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4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9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91591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7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2328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35</a:t>
            </a:r>
            <a:r>
              <a:rPr lang="fr-FR" sz="3200" dirty="0" smtClean="0"/>
              <a:t> </a:t>
            </a:r>
            <a:r>
              <a:rPr lang="fr-FR" sz="3200" dirty="0" smtClean="0"/>
              <a:t>divisé par </a:t>
            </a:r>
            <a:r>
              <a:rPr lang="fr-FR" sz="3200" dirty="0" smtClean="0"/>
              <a:t>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41004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64 divisé par 8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10044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3,25 + 4,75</a:t>
            </a:r>
            <a:endParaRPr lang="fr-FR" sz="3200" dirty="0" smtClean="0"/>
          </a:p>
          <a:p>
            <a:pPr marL="0" indent="0"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97184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3</a:t>
            </a:r>
            <a:r>
              <a:rPr lang="fr-FR" sz="3200" dirty="0" smtClean="0"/>
              <a:t>,2 + 15,1 + 1,8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8340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1,6 + 1,3 + 1,4 + 1,7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0656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 smtClean="0"/>
              <a:t>J’achète 4 baguettes de pain à 0,80 € l’une.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 smtClean="0"/>
              <a:t>Combien vais-je payer ?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87148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117</TotalTime>
  <Words>117</Words>
  <Application>Microsoft Macintosh PowerPoint</Application>
  <PresentationFormat>Présentation à l'écran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Horizon</vt:lpstr>
      <vt:lpstr>SERIE 6</vt:lpstr>
      <vt:lpstr>QUESTION A</vt:lpstr>
      <vt:lpstr>QUESTION B</vt:lpstr>
      <vt:lpstr>QUESTION C</vt:lpstr>
      <vt:lpstr>QUESTION D</vt:lpstr>
      <vt:lpstr>QUESTION E</vt:lpstr>
      <vt:lpstr>QUESTION F</vt:lpstr>
      <vt:lpstr>QUESTION G</vt:lpstr>
      <vt:lpstr>QUESTION H</vt:lpstr>
      <vt:lpstr>QUESTION I</vt:lpstr>
      <vt:lpstr>QUESTION J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SERIE 2</dc:title>
  <dc:creator>Céline Roussel</dc:creator>
  <cp:lastModifiedBy>Céline Roussel</cp:lastModifiedBy>
  <cp:revision>14</cp:revision>
  <dcterms:created xsi:type="dcterms:W3CDTF">2015-10-11T19:19:33Z</dcterms:created>
  <dcterms:modified xsi:type="dcterms:W3CDTF">2015-11-14T13:50:30Z</dcterms:modified>
</cp:coreProperties>
</file>