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14/11/15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14/11/15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SERIE </a:t>
            </a:r>
            <a:r>
              <a:rPr lang="fr-FR" dirty="0" smtClean="0"/>
              <a:t>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941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J’ai une distance de 1350 km à parcourir en deux jours. </a:t>
            </a:r>
          </a:p>
          <a:p>
            <a:r>
              <a:rPr lang="fr-FR" sz="3200" dirty="0" smtClean="0"/>
              <a:t>Le premier jour je vais parcourir 630 km.</a:t>
            </a:r>
          </a:p>
          <a:p>
            <a:endParaRPr lang="fr-FR" sz="3200" dirty="0"/>
          </a:p>
          <a:p>
            <a:r>
              <a:rPr lang="fr-FR" sz="3200" dirty="0" smtClean="0"/>
              <a:t>Combien de km devrai-je parcourir le second jour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215532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J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Jérémy a colorié 7 lignes contenant chacune 12 carreaux.</a:t>
            </a:r>
          </a:p>
          <a:p>
            <a:endParaRPr lang="fr-FR" sz="3200" dirty="0"/>
          </a:p>
          <a:p>
            <a:r>
              <a:rPr lang="fr-FR" sz="3200" dirty="0" smtClean="0"/>
              <a:t>Combien de carreaux a-t-</a:t>
            </a:r>
            <a:r>
              <a:rPr lang="fr-FR" sz="3200" smtClean="0"/>
              <a:t>il coloriés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531019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QUESTION 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8</a:t>
            </a:r>
            <a:r>
              <a:rPr lang="fr-FR" sz="3200" dirty="0" smtClean="0"/>
              <a:t> </a:t>
            </a:r>
            <a:r>
              <a:rPr lang="fr-FR" sz="3200" dirty="0" smtClean="0"/>
              <a:t>fois </a:t>
            </a:r>
            <a:r>
              <a:rPr lang="fr-FR" sz="3200" dirty="0" smtClean="0"/>
              <a:t>8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391591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3</a:t>
            </a:r>
            <a:r>
              <a:rPr lang="fr-FR" sz="3200" dirty="0" smtClean="0"/>
              <a:t> </a:t>
            </a:r>
            <a:r>
              <a:rPr lang="fr-FR" sz="3200" dirty="0" smtClean="0"/>
              <a:t>fois </a:t>
            </a:r>
            <a:r>
              <a:rPr lang="fr-FR" sz="3200" dirty="0" smtClean="0"/>
              <a:t>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72328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28 divisé par 7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410041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La moitié de 29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100445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Le complément à 100 de 67</a:t>
            </a:r>
            <a:endParaRPr lang="fr-FR" sz="3200" dirty="0" smtClean="0"/>
          </a:p>
          <a:p>
            <a:pPr marL="0" indent="0">
              <a:buNone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97184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Le double de 125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8340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2</a:t>
            </a:r>
            <a:r>
              <a:rPr lang="fr-FR" sz="3200" dirty="0" smtClean="0"/>
              <a:t>4 fois 25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506567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 </a:t>
            </a:r>
            <a:r>
              <a:rPr lang="fr-FR" dirty="0" smtClean="0"/>
              <a:t>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 smtClean="0"/>
              <a:t>Un coureur a réalisé un temps de 12,1 secondes l’année dernière et 11,8 secondes cette année.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 smtClean="0"/>
              <a:t>De combien a-t-il amélioré son temps ?</a:t>
            </a: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3871480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139</TotalTime>
  <Words>129</Words>
  <Application>Microsoft Macintosh PowerPoint</Application>
  <PresentationFormat>Présentation à l'écran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Horizon</vt:lpstr>
      <vt:lpstr>SERIE 8</vt:lpstr>
      <vt:lpstr>QUESTION A</vt:lpstr>
      <vt:lpstr>QUESTION B</vt:lpstr>
      <vt:lpstr>QUESTION C</vt:lpstr>
      <vt:lpstr>QUESTION D</vt:lpstr>
      <vt:lpstr>QUESTION E</vt:lpstr>
      <vt:lpstr>QUESTION F</vt:lpstr>
      <vt:lpstr>QUESTION G</vt:lpstr>
      <vt:lpstr>QUESTION H</vt:lpstr>
      <vt:lpstr>QUESTION I</vt:lpstr>
      <vt:lpstr>QUESTION J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SERIE 2</dc:title>
  <dc:creator>Céline Roussel</dc:creator>
  <cp:lastModifiedBy>Céline Roussel</cp:lastModifiedBy>
  <cp:revision>18</cp:revision>
  <dcterms:created xsi:type="dcterms:W3CDTF">2015-10-11T19:19:33Z</dcterms:created>
  <dcterms:modified xsi:type="dcterms:W3CDTF">2015-11-14T14:15:10Z</dcterms:modified>
</cp:coreProperties>
</file>