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14/11/15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SERIE </a:t>
            </a:r>
            <a:r>
              <a:rPr lang="fr-FR" dirty="0" smtClean="0"/>
              <a:t>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94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Un cycliste parcourt 67 km Samedi et 74 km Dimanche. </a:t>
            </a:r>
          </a:p>
          <a:p>
            <a:endParaRPr lang="fr-FR" sz="3200" dirty="0"/>
          </a:p>
          <a:p>
            <a:r>
              <a:rPr lang="fr-FR" sz="3200" dirty="0" smtClean="0"/>
              <a:t>Quelle est la distance parcourue pendant le week-end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532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M. Morel gagne 2700 € par mois.</a:t>
            </a:r>
          </a:p>
          <a:p>
            <a:r>
              <a:rPr lang="fr-FR" sz="3200" dirty="0" smtClean="0"/>
              <a:t>Un tiers de son salaire lui sert à régler son logement.</a:t>
            </a:r>
          </a:p>
          <a:p>
            <a:endParaRPr lang="fr-FR" sz="3200" dirty="0"/>
          </a:p>
          <a:p>
            <a:r>
              <a:rPr lang="fr-FR" sz="3200" dirty="0" smtClean="0"/>
              <a:t>Combien co</a:t>
            </a:r>
            <a:r>
              <a:rPr lang="fr-FR" sz="3200" dirty="0" smtClean="0"/>
              <a:t>ûte </a:t>
            </a:r>
            <a:r>
              <a:rPr lang="fr-FR" sz="3200" smtClean="0"/>
              <a:t>son logement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53101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4</a:t>
            </a:r>
            <a:r>
              <a:rPr lang="fr-FR" sz="3200" dirty="0" smtClean="0"/>
              <a:t> fois </a:t>
            </a:r>
            <a:r>
              <a:rPr lang="fr-FR" sz="3200" dirty="0" smtClean="0"/>
              <a:t>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915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7</a:t>
            </a:r>
            <a:r>
              <a:rPr lang="fr-FR" sz="3200" dirty="0" smtClean="0"/>
              <a:t> fois </a:t>
            </a:r>
            <a:r>
              <a:rPr lang="fr-FR" sz="3200" dirty="0" smtClean="0"/>
              <a:t>8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232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12 fois 10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1004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52 fois 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0044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19,2 + 2,8</a:t>
            </a:r>
            <a:endParaRPr lang="fr-FR" sz="3200" dirty="0" smtClean="0"/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71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130 divisé par 13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83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La différence entre 20 et 15,5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65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 smtClean="0"/>
              <a:t>Dans une salle de thé</a:t>
            </a:r>
            <a:r>
              <a:rPr lang="fr-FR" sz="3200" dirty="0" smtClean="0"/>
              <a:t>âtre, il y a 11 rangées de 11 fauteuils.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 smtClean="0"/>
              <a:t>Combien y a-t-il de fauteuils dans cette salle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387148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129</TotalTime>
  <Words>123</Words>
  <Application>Microsoft Macintosh PowerPoint</Application>
  <PresentationFormat>Présentation à l'écran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SERIE 7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 2</dc:title>
  <dc:creator>Céline Roussel</dc:creator>
  <cp:lastModifiedBy>Céline Roussel</cp:lastModifiedBy>
  <cp:revision>16</cp:revision>
  <dcterms:created xsi:type="dcterms:W3CDTF">2015-10-11T19:19:33Z</dcterms:created>
  <dcterms:modified xsi:type="dcterms:W3CDTF">2015-11-14T14:03:26Z</dcterms:modified>
</cp:coreProperties>
</file>