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13/11/15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 sa naissance un éléphanteau pèse environ 100 kg.</a:t>
            </a:r>
          </a:p>
          <a:p>
            <a:r>
              <a:rPr lang="fr-FR" sz="3200" dirty="0" smtClean="0"/>
              <a:t>Adulte il est 45 fois plus lourd.</a:t>
            </a:r>
          </a:p>
          <a:p>
            <a:endParaRPr lang="fr-FR" sz="3200" dirty="0"/>
          </a:p>
          <a:p>
            <a:r>
              <a:rPr lang="fr-FR" sz="3200" dirty="0" smtClean="0"/>
              <a:t>Combien pèse un éléphant adulte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Fred lit un livre qui a 100 pages.</a:t>
            </a:r>
          </a:p>
          <a:p>
            <a:r>
              <a:rPr lang="fr-FR" sz="3200" dirty="0" smtClean="0"/>
              <a:t>Il a déjà lu 35 pages.</a:t>
            </a:r>
          </a:p>
          <a:p>
            <a:endParaRPr lang="fr-FR" sz="3200" dirty="0"/>
          </a:p>
          <a:p>
            <a:r>
              <a:rPr lang="fr-FR" sz="3200" dirty="0" smtClean="0"/>
              <a:t>Combien de pages lui reste-t-il à lire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7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6</a:t>
            </a:r>
            <a:r>
              <a:rPr lang="fr-FR" sz="3200" dirty="0" smtClean="0"/>
              <a:t> </a:t>
            </a:r>
            <a:r>
              <a:rPr lang="fr-FR" sz="3200" dirty="0" smtClean="0"/>
              <a:t>fois 6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48</a:t>
            </a:r>
            <a:r>
              <a:rPr lang="fr-FR" sz="3200" dirty="0" smtClean="0"/>
              <a:t> </a:t>
            </a:r>
            <a:r>
              <a:rPr lang="fr-FR" sz="3200" dirty="0" smtClean="0"/>
              <a:t>divisé par </a:t>
            </a:r>
            <a:r>
              <a:rPr lang="fr-FR" sz="3200" dirty="0" smtClean="0"/>
              <a:t>6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30</a:t>
            </a:r>
            <a:r>
              <a:rPr lang="fr-FR" sz="3200" dirty="0" smtClean="0"/>
              <a:t> </a:t>
            </a:r>
            <a:r>
              <a:rPr lang="fr-FR" sz="3200" dirty="0" smtClean="0"/>
              <a:t>divisé par </a:t>
            </a:r>
            <a:r>
              <a:rPr lang="fr-FR" sz="3200" dirty="0" smtClean="0"/>
              <a:t>4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58 divisé par 2</a:t>
            </a: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triple de 12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quart de 100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Zoé pèse 38 kg. </a:t>
            </a:r>
          </a:p>
          <a:p>
            <a:r>
              <a:rPr lang="fr-FR" sz="3200" dirty="0" smtClean="0"/>
              <a:t>C’est 7 kg de moins que son frère Arthur.</a:t>
            </a:r>
          </a:p>
          <a:p>
            <a:endParaRPr lang="fr-FR" sz="3200" dirty="0" smtClean="0"/>
          </a:p>
          <a:p>
            <a:r>
              <a:rPr lang="fr-FR" sz="3200" dirty="0" smtClean="0"/>
              <a:t>Quel est le poids d’Arthur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49</TotalTime>
  <Words>121</Words>
  <Application>Microsoft Macintosh PowerPoint</Application>
  <PresentationFormat>Présentation à l'écran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4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8</cp:revision>
  <dcterms:created xsi:type="dcterms:W3CDTF">2015-10-11T19:19:33Z</dcterms:created>
  <dcterms:modified xsi:type="dcterms:W3CDTF">2015-11-13T18:37:05Z</dcterms:modified>
</cp:coreProperties>
</file>